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0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2" r:id="rId13"/>
    <p:sldId id="283" r:id="rId14"/>
    <p:sldId id="284" r:id="rId15"/>
    <p:sldId id="287" r:id="rId16"/>
    <p:sldId id="288" r:id="rId17"/>
    <p:sldId id="290" r:id="rId18"/>
    <p:sldId id="292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noProof="0" dirty="0" smtClean="0"/>
              <a:t>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ru-RU" smtClean="0"/>
              <a:pPr/>
              <a:t>21.04.2015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963" y="200417"/>
            <a:ext cx="7091361" cy="1803748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Муниципальное дошкольное образовательное учреждение д</a:t>
            </a:r>
            <a:r>
              <a:rPr lang="en-US" sz="3600" b="0" i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/</a:t>
            </a:r>
            <a:r>
              <a:rPr lang="ru-RU" sz="3600" b="0" i="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с «Малыш» п. Атамановка</a:t>
            </a:r>
            <a:endParaRPr lang="ru-RU" sz="3600" b="0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178" y="4060783"/>
            <a:ext cx="7091361" cy="8382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Группа кратковременного пребывания детей от 2 до 4 лет</a:t>
            </a:r>
            <a:endParaRPr lang="ru-RU" sz="2800" b="0" i="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520" y="5173249"/>
            <a:ext cx="2110165" cy="1782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618" y="304800"/>
            <a:ext cx="3697356" cy="1364973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«Будем </a:t>
            </a:r>
            <a: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рисовать сейчас!</a:t>
            </a:r>
            <a:b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Где тут кисточки у нас?</a:t>
            </a:r>
            <a:b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Вот они! Стоят как дружно!</a:t>
            </a:r>
            <a:b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2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Из пяти одну взять нужно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.»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35617" y="1802297"/>
            <a:ext cx="3697357" cy="455874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На занятиях по рисованию дети учатся пользоваться красками, создавать на бумаге яркие мазки, линии, пятна узнавая в них образы,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приобретают навыки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самостоятельности, расширяют представления о разнообразном красочном </a:t>
            </a: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мире, развивают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любознательность, воображение, наблюдательность. </a:t>
            </a:r>
          </a:p>
          <a:p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2372927" y="1205133"/>
            <a:ext cx="4843800" cy="334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39" y="5219700"/>
            <a:ext cx="2040835" cy="1607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9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8870" y="185530"/>
            <a:ext cx="3231943" cy="1166192"/>
          </a:xfrm>
        </p:spPr>
        <p:txBody>
          <a:bodyPr/>
          <a:lstStyle/>
          <a:p>
            <a:r>
              <a:rPr lang="ru-RU" b="1" i="1" dirty="0" smtClean="0">
                <a:latin typeface="Comic Sans MS" panose="030F0702030302020204" pitchFamily="66" charset="0"/>
              </a:rPr>
              <a:t>«Нам весело живется, мы песенки поем…»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48870" y="1643269"/>
            <a:ext cx="3419060" cy="471777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На занятиях по музыкальному воспитанию обогащается слуховой опыт детей, они учатся различать звуки по высоте, узнавать звучание различных музыкальных инструментов : колокольчики, ложки, барабаны, дудочка, металлофон, маракасы, бубен, треугольник, свистульки. Развивается слуховое восприятие, умение слушать высокий и низкий тембр в музыке. </a:t>
            </a:r>
          </a:p>
          <a:p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959770" y="371060"/>
            <a:ext cx="7282734" cy="502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167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817" y="304800"/>
            <a:ext cx="11169996" cy="155050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Такой </a:t>
            </a:r>
            <a:r>
              <a:rPr lang="ru-RU" sz="20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незамысловатый вид художественного творчества, как нетрадиционное 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рисование манкой, </a:t>
            </a:r>
            <a:r>
              <a:rPr lang="ru-RU" sz="20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замечательно подойдет для маленьких художников, для которых кисточка является пока сложным инструментом. Оказывается, что 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обычная, </a:t>
            </a:r>
            <a:r>
              <a:rPr lang="ru-RU" sz="20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казалось бы 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манка ( соль, песок ) может </a:t>
            </a:r>
            <a:r>
              <a:rPr lang="ru-RU" sz="20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превратиться в инструмент для художественного творчества не хуже, 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чем лист бумаги, а детские пальчики в кисточку.</a:t>
            </a:r>
            <a:r>
              <a:rPr lang="ru-RU" sz="1800" b="1" i="1" dirty="0">
                <a:solidFill>
                  <a:schemeClr val="accent2"/>
                </a:solidFill>
              </a:rPr>
              <a:t/>
            </a:r>
            <a:br>
              <a:rPr lang="ru-RU" sz="1800" b="1" i="1" dirty="0">
                <a:solidFill>
                  <a:schemeClr val="accent2"/>
                </a:solidFill>
              </a:rPr>
            </a:br>
            <a:endParaRPr lang="ru-RU" sz="1800" b="1" i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9" y="1855303"/>
            <a:ext cx="4835518" cy="34323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4" y="1987826"/>
            <a:ext cx="5278335" cy="3958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92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366" y="437323"/>
            <a:ext cx="3723860" cy="161676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Comic Sans MS" panose="030F0702030302020204" pitchFamily="66" charset="0"/>
              </a:rPr>
              <a:t>«Кто шагает дружно в</a:t>
            </a:r>
            <a:r>
              <a:rPr lang="en-US" sz="2800" b="1" i="1" dirty="0" smtClean="0">
                <a:latin typeface="Comic Sans MS" panose="030F0702030302020204" pitchFamily="66" charset="0"/>
              </a:rPr>
              <a:t> </a:t>
            </a:r>
            <a:r>
              <a:rPr lang="ru-RU" sz="2800" b="1" i="1" dirty="0" smtClean="0">
                <a:latin typeface="Comic Sans MS" panose="030F0702030302020204" pitchFamily="66" charset="0"/>
              </a:rPr>
              <a:t>ряд</a:t>
            </a:r>
            <a:r>
              <a:rPr lang="en-US" sz="2800" b="1" i="1" dirty="0" smtClean="0">
                <a:latin typeface="Comic Sans MS" panose="030F0702030302020204" pitchFamily="66" charset="0"/>
              </a:rPr>
              <a:t>?</a:t>
            </a:r>
            <a:r>
              <a:rPr lang="ru-RU" sz="2800" b="1" i="1" dirty="0" smtClean="0">
                <a:latin typeface="Comic Sans MS" panose="030F0702030302020204" pitchFamily="66" charset="0"/>
              </a:rPr>
              <a:t>Ярких звездочек отряд!»</a:t>
            </a:r>
            <a:endParaRPr lang="ru-RU" sz="2800" b="1" i="1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54" y="1205558"/>
            <a:ext cx="4676159" cy="350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3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608" y="377184"/>
            <a:ext cx="1091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ПРЕДМЕТНО – РАЗВИВАЮЩАЯ </a:t>
            </a:r>
            <a:r>
              <a:rPr lang="ru-RU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СРЕДА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НАШЕМ ДОШКОЛЬНОМ УЧРЕЖДЕНИИ СОЗДАНЫ НЕОБХОДИМЫЕ УСЛОВИЯ ДЛЯ РАБОТЫ 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ГРУППЫ </a:t>
            </a:r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КРАТКОВРЕМЕННОГО ПРЕБЫВАНИЯ 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«ЗВЕЗДОЧКИ» </a:t>
            </a:r>
          </a:p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3" y="1444486"/>
            <a:ext cx="3489739" cy="26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0" y="4230756"/>
            <a:ext cx="3502992" cy="2627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40695"/>
            <a:ext cx="3489740" cy="26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464365"/>
            <a:ext cx="3489740" cy="261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14" y="2319131"/>
            <a:ext cx="4090504" cy="306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321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304799"/>
            <a:ext cx="9195422" cy="742123"/>
          </a:xfrm>
        </p:spPr>
        <p:txBody>
          <a:bodyPr>
            <a:noAutofit/>
          </a:bodyPr>
          <a:lstStyle/>
          <a:p>
            <a:r>
              <a:rPr lang="ru-RU" sz="2400" b="1" i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П Е Р С П Е К Т И В Ы </a:t>
            </a:r>
            <a:r>
              <a:rPr lang="ru-RU" sz="2400" b="1" i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Р </a:t>
            </a:r>
            <a:r>
              <a:rPr lang="ru-RU" sz="2400" b="1" i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А З В И Т И Я </a:t>
            </a:r>
            <a:r>
              <a:rPr lang="ru-RU" sz="2400" b="1" i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КГП</a:t>
            </a:r>
            <a:endParaRPr lang="ru-RU" sz="2400" b="1" i="1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2" y="1600200"/>
            <a:ext cx="9864517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-Обогащение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методическими материалами и пособиями; </a:t>
            </a:r>
            <a:endParaRPr lang="ru-RU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-Создание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электронной почты для расширения связей коммуникации между педагогами и родителями; </a:t>
            </a:r>
            <a:endParaRPr lang="ru-RU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Создание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родительского клуба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«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Хочу все знать!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»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для культурно – просветительской деятельности педагогов и повышения родительской компетентности; </a:t>
            </a:r>
            <a:endParaRPr lang="ru-RU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Анализ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программ для разновозрастных групп, подбор и составление собственных программных материалов. </a:t>
            </a:r>
          </a:p>
          <a:p>
            <a:pPr marL="45720" indent="0">
              <a:buNone/>
            </a:pP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" y="304799"/>
            <a:ext cx="2164809" cy="17053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11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808383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ru-RU" sz="24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СОТРУДНИЧЕСТВО С РОДИТЕЛЯМИ В ГКП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9194" y="1531796"/>
            <a:ext cx="8913676" cy="3875092"/>
          </a:xfrm>
        </p:spPr>
        <p:txBody>
          <a:bodyPr/>
          <a:lstStyle/>
          <a:p>
            <a:r>
              <a:rPr lang="ru-RU" b="1" i="1" u="sng" dirty="0">
                <a:solidFill>
                  <a:srgbClr val="0070C0"/>
                </a:solidFill>
                <a:latin typeface="Comic Sans MS" panose="030F0702030302020204" pitchFamily="66" charset="0"/>
              </a:rPr>
              <a:t>ФОРМЫ РАБОТЫ С РОДИТЕЛЯМИ</a:t>
            </a:r>
            <a:r>
              <a:rPr lang="ru-RU" b="1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b="1" i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РАЗМЕЩЕНИЕ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ИНФОРМАЦИИ НА РОДИТЕЛЬСКИХ СТЕНДАХ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ПАПКИ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– ПЕРЕДВИЖКИ ДЛЯ РОДИТЕЛЕЙ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  ИНДИВИДУАЛЬНЫЕ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И ГРУППОВЫЕ КОНСУЛЬТАЦИИ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ПРОСМОТР ОТКРЫТЫХ ЗАНЯТИЙ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ДНИ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ОТКРЫТЫХ ДВЕРЕЙ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СОВМЕСТНЫЕ </a:t>
            </a:r>
            <a:r>
              <a:rPr lang="ru-RU" i="1" dirty="0">
                <a:solidFill>
                  <a:srgbClr val="0070C0"/>
                </a:solidFill>
                <a:latin typeface="Comic Sans MS" panose="030F0702030302020204" pitchFamily="66" charset="0"/>
              </a:rPr>
              <a:t>ДОСУГИ И ПРАЗДНИКИ </a:t>
            </a:r>
            <a:endParaRPr lang="ru-RU" i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ru-RU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СУББОТНИКИ </a:t>
            </a:r>
            <a:endParaRPr lang="ru-RU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4" y="5010171"/>
            <a:ext cx="2345635" cy="1847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5537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Информация для родителей</a:t>
            </a:r>
            <a:endParaRPr lang="ru-RU" sz="3200" b="1" u="sng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09" y="26504"/>
            <a:ext cx="2229271" cy="175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16" y="1565948"/>
            <a:ext cx="4039480" cy="278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236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278297"/>
            <a:ext cx="11421787" cy="1974574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>
                <a:solidFill>
                  <a:schemeClr val="accent2"/>
                </a:solidFill>
                <a:latin typeface="Comic Sans MS" panose="030F0702030302020204" pitchFamily="66" charset="0"/>
              </a:rPr>
              <a:t>В ГРУППЕ РАБОТАЕТ ТВОРЧЕСКИЙ КОЛЛЕКТИВ </a:t>
            </a:r>
            <a:r>
              <a:rPr lang="ru-RU" sz="2700" b="1" i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ru-RU" sz="2700" b="1" i="1" u="sng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24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ru-RU" sz="24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Воспитатель – Злобина Светлана Юрьевна</a:t>
            </a:r>
            <a:b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Воспитатель </a:t>
            </a:r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по </a:t>
            </a:r>
            <a: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физической культуре – Богодухова Надежда Егоровна</a:t>
            </a:r>
            <a:b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Музыкальный </a:t>
            </a:r>
            <a:r>
              <a:rPr lang="ru-RU" sz="3100" dirty="0">
                <a:solidFill>
                  <a:srgbClr val="0070C0"/>
                </a:solidFill>
                <a:latin typeface="Comic Sans MS" panose="030F0702030302020204" pitchFamily="66" charset="0"/>
              </a:rPr>
              <a:t>руководитель – </a:t>
            </a:r>
            <a:r>
              <a:rPr lang="ru-RU" sz="31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Гаученова Анжела Александровна</a:t>
            </a:r>
            <a:endParaRPr lang="ru-RU" sz="31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13" y="4750222"/>
            <a:ext cx="2631541" cy="2073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" y="2979059"/>
            <a:ext cx="4723100" cy="3542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57" y="2258815"/>
            <a:ext cx="4320209" cy="324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60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49" y="1164921"/>
            <a:ext cx="85427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Современная педагогика приоритетным направлением считает воспитание детей в семье. Но не каждая семья готова взять на себя образовательные и развивающие функции. И достаточно ли высок уровень педагогической культуры у родителей? Быть родителем не учат ни в одном учреждении, а собственно родительское восприятие детских проблем не всегда имеет положительный результат. Поэтому у большинства возникает настойчивая потребность в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психолого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– педагогической помощи. </a:t>
            </a: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17" y="4784943"/>
            <a:ext cx="2631541" cy="207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94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928" y="250521"/>
            <a:ext cx="10305288" cy="363254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Создание группы кратковременного пребывания </a:t>
            </a:r>
            <a:r>
              <a:rPr lang="ru-RU" sz="24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«Звездочки». </a:t>
            </a: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ru-RU" sz="20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 2012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году на базе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МДОУ детский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сад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«Малыш» 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была открыта группа кратковременного пребывания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«ЗВЕЗДОЧКИ»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для детей и родителей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законных представителей), не посещающих дошкольные образовательные учреждения, с возрастной категорией детей от 2 до 4 лет, как новая форма работы дошкольного образования в ДОУ. Группа кратковременного пребывания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«ЗВЕЗДОЧКИ»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создана для обеспечения освоения ребенком социального опыта, общения со сверстниками и взрослыми в совместной игровой деятельности.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Цель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: Развитие основных сфер личности ребенка в процессе ведущих видов детской деятельности ( предметной и игровой). </a:t>
            </a: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17" y="4784943"/>
            <a:ext cx="2631541" cy="207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0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57" y="0"/>
            <a:ext cx="6400801" cy="16440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Группа кратковременного пребывания «ЗВЕЗДОЧКИ»</a:t>
            </a:r>
            <a:endParaRPr lang="ru-RU" sz="36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71375" y="1903957"/>
            <a:ext cx="7309437" cy="414611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Наш девиз:</a:t>
            </a:r>
          </a:p>
          <a:p>
            <a:r>
              <a:rPr lang="ru-RU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Светят звёзды в вышине, в нашей маленькой стране, звёзды шлют нам свой привет, дарят нам тепло и свет! Радость людям мы несем, Песни весело поем!</a:t>
            </a:r>
          </a:p>
          <a:p>
            <a:endParaRPr lang="ru-RU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17" y="4872625"/>
            <a:ext cx="2631541" cy="207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8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4717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ОСНОВНЫЕ ЗАДАЧИ В РАБОТЕ С ДЕТЬМИ: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805" y="1312101"/>
            <a:ext cx="9539071" cy="4114800"/>
          </a:xfrm>
        </p:spPr>
        <p:txBody>
          <a:bodyPr/>
          <a:lstStyle/>
          <a:p>
            <a:pPr marL="45720" indent="0">
              <a:buNone/>
            </a:pP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Социально – нравственное развитие ребенка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 основа формирования и становления личности </a:t>
            </a:r>
            <a:endParaRPr lang="ru-RU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Эмоционально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– экспрессивное развитие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воспитание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и развитие чувств, переживаний, различных эмоциональных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состояний; 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Физическое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основных видов движений, </a:t>
            </a:r>
            <a:r>
              <a:rPr lang="ru-RU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физкультурно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 – оздоровительная работа, просветительская работа с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семьей; 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Художественно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– эстетическое воспитание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средства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формирования творческих способностей и культуры </a:t>
            </a:r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ребенка; </a:t>
            </a: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Познавательно </a:t>
            </a:r>
            <a:r>
              <a:rPr lang="ru-RU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– речевое развитие </a:t>
            </a:r>
            <a:r>
              <a:rPr lang="ru-RU" dirty="0">
                <a:solidFill>
                  <a:srgbClr val="0070C0"/>
                </a:solidFill>
                <a:latin typeface="Comic Sans MS" panose="030F0702030302020204" pitchFamily="66" charset="0"/>
              </a:rPr>
              <a:t>ребенка в процессе игр и познания окружающего мира.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17" y="4784943"/>
            <a:ext cx="2631541" cy="207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91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262" y="-1"/>
            <a:ext cx="9507254" cy="4835047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ОСОБЕННОСТИ ОБРАЗОВАТЕЛЬНОГО ПРОЦЕССА В ГРУППЕ КРАТКОВРЕМЕННОГО ПРЕБЫВАНИЯ « </a:t>
            </a:r>
            <a:r>
              <a:rPr lang="ru-RU" sz="24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ЗВЕЗДОЧКИ» </a:t>
            </a:r>
            <a:r>
              <a:rPr lang="ru-RU" sz="27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ru-RU" sz="27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Содержание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образовательного процесса в группе кратковременного пребывания определяется образовательной программой - под редакцией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Г.Г.Григорьевой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Н.П.Кочетовой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,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Д.В.Сергеевой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Кроха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». 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Наряду с традиционными разделами (физическое воспитание, охрана и укрепление здоровья, развитие движений, навыки самообслуживания, речевое развитие), некоторые разделы отражают новые разработки в области педагогики (например, раздел, посвященный экологическому воспитанию детей раннего возраста). 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76710"/>
            <a:ext cx="2633700" cy="207282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7010" y="5813120"/>
            <a:ext cx="7091361" cy="8382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069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710" y="43121"/>
            <a:ext cx="9372600" cy="495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Наша деятельность</a:t>
            </a:r>
            <a:endParaRPr lang="ru-RU" sz="3600" b="1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69177" y="433876"/>
            <a:ext cx="4572000" cy="3928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Режим работы.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9917" y="824630"/>
            <a:ext cx="5907836" cy="51540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9.00-9.20 Прием детей. Осмотр детей.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9.20-9.40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Разв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игры.Подготовка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к занятию.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9.40-10.00 Занятие 1.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10.00-10.20 Индивидуальная работа с детьми.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10.20-10.40 Занятие 2.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10.40-11.10 Самостоятельные игры с учетом интересов детей. Развивающие игры. Индивидуальная работа.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11.10-11.25 Подготовка к прогулке.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11.25-12.00.Прогулка.Консультирование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родителей.Уход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домой.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31358" y="433876"/>
            <a:ext cx="4572000" cy="3928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Расписание занятий.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751530" y="824630"/>
            <a:ext cx="4829283" cy="5018005"/>
          </a:xfrm>
        </p:spPr>
        <p:txBody>
          <a:bodyPr/>
          <a:lstStyle/>
          <a:p>
            <a:pPr marL="45720" indent="0" algn="ctr">
              <a:buNone/>
            </a:pPr>
            <a:r>
              <a:rPr lang="ru-RU" i="1" u="sng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ПОНЕДЕЛЬНИК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1.Развитие речи. Ознакомление с окружающим миром.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2.Физическое воспитание.</a:t>
            </a:r>
          </a:p>
          <a:p>
            <a:pPr marL="45720" indent="0" algn="ctr">
              <a:buNone/>
            </a:pPr>
            <a:r>
              <a:rPr lang="ru-RU" i="1" u="sng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СРЕДА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1.Познавательное занятие.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2.Лепка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Аппликация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/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Конструирование.</a:t>
            </a:r>
          </a:p>
          <a:p>
            <a:pPr marL="45720" indent="0" algn="ctr">
              <a:buNone/>
            </a:pPr>
            <a:r>
              <a:rPr lang="ru-RU" i="1" u="sng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ПЯТНИЦА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1.Развитие речи.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2.Музыкальное воспитание.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2443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8459" y="1456083"/>
            <a:ext cx="3486909" cy="376361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>
                <a:latin typeface="Comic Sans MS" panose="030F0702030302020204" pitchFamily="66" charset="0"/>
              </a:rPr>
              <a:t/>
            </a:r>
            <a:br>
              <a:rPr lang="ru-RU" sz="2000" dirty="0">
                <a:latin typeface="Comic Sans MS" panose="030F0702030302020204" pitchFamily="66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Сенсорное 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развитие лежит в основе умственного, физического, эстетического развития ребенка. Цель его состоит в формировании сенсорных эталонов и способностей, позволяющих маленькому человеку всесторонне воспринимать окружающий мир. </a:t>
            </a:r>
            <a:b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572569" y="647700"/>
            <a:ext cx="3327883" cy="596347"/>
          </a:xfrm>
        </p:spPr>
        <p:txBody>
          <a:bodyPr/>
          <a:lstStyle/>
          <a:p>
            <a:r>
              <a:rPr lang="ru-RU" sz="2000" b="1" i="1" dirty="0">
                <a:solidFill>
                  <a:srgbClr val="DF5327"/>
                </a:solidFill>
                <a:latin typeface="Comic Sans MS" panose="030F0702030302020204" pitchFamily="66" charset="0"/>
              </a:rPr>
              <a:t>СЕНСОРНОЕ РАЗВИТИЕ </a:t>
            </a:r>
            <a:r>
              <a:rPr lang="ru-RU" sz="2000" dirty="0">
                <a:solidFill>
                  <a:srgbClr val="DF5327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DF5327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23" b="4023"/>
          <a:stretch>
            <a:fillRect/>
          </a:stretch>
        </p:blipFill>
        <p:spPr>
          <a:xfrm>
            <a:off x="1852177" y="875050"/>
            <a:ext cx="5547430" cy="380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95" y="4890960"/>
            <a:ext cx="2631541" cy="207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139" y="284921"/>
            <a:ext cx="3617844" cy="200770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Comic Sans MS" panose="030F0702030302020204" pitchFamily="66" charset="0"/>
              </a:rPr>
              <a:t>«Мы </a:t>
            </a:r>
            <a:r>
              <a:rPr lang="ru-RU" b="1" i="1" dirty="0">
                <a:latin typeface="Comic Sans MS" panose="030F0702030302020204" pitchFamily="66" charset="0"/>
              </a:rPr>
              <a:t>строим новый дом </a:t>
            </a:r>
            <a:br>
              <a:rPr lang="ru-RU" b="1" i="1" dirty="0">
                <a:latin typeface="Comic Sans MS" panose="030F0702030302020204" pitchFamily="66" charset="0"/>
              </a:rPr>
            </a:br>
            <a:r>
              <a:rPr lang="ru-RU" b="1" i="1" dirty="0">
                <a:latin typeface="Comic Sans MS" panose="030F0702030302020204" pitchFamily="66" charset="0"/>
              </a:rPr>
              <a:t>Из света и добра,</a:t>
            </a:r>
            <a:br>
              <a:rPr lang="ru-RU" b="1" i="1" dirty="0">
                <a:latin typeface="Comic Sans MS" panose="030F0702030302020204" pitchFamily="66" charset="0"/>
              </a:rPr>
            </a:br>
            <a:r>
              <a:rPr lang="ru-RU" b="1" i="1" dirty="0">
                <a:latin typeface="Comic Sans MS" panose="030F0702030302020204" pitchFamily="66" charset="0"/>
              </a:rPr>
              <a:t>Со счастьем за углом, </a:t>
            </a:r>
            <a:br>
              <a:rPr lang="ru-RU" b="1" i="1" dirty="0">
                <a:latin typeface="Comic Sans MS" panose="030F0702030302020204" pitchFamily="66" charset="0"/>
              </a:rPr>
            </a:br>
            <a:r>
              <a:rPr lang="ru-RU" b="1" i="1" dirty="0">
                <a:latin typeface="Comic Sans MS" panose="030F0702030302020204" pitchFamily="66" charset="0"/>
              </a:rPr>
              <a:t>С улыбками с утра</a:t>
            </a:r>
            <a:r>
              <a:rPr lang="ru-RU" b="1" i="1" dirty="0" smtClean="0">
                <a:latin typeface="Comic Sans MS" panose="030F0702030302020204" pitchFamily="66" charset="0"/>
              </a:rPr>
              <a:t>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20" y="1072711"/>
            <a:ext cx="4328525" cy="3246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68139" y="2292626"/>
            <a:ext cx="3458818" cy="4200939"/>
          </a:xfrm>
        </p:spPr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группе кратковременного пребывания 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</a:t>
            </a: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ЗВЕЗДОЧКИ</a:t>
            </a:r>
            <a:r>
              <a:rPr lang="en-US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» </a:t>
            </a:r>
            <a:r>
              <a:rPr lang="ru-RU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на занятиях по конструированию у детей формируется адекватная пространственная ориентировка.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3" y="5078896"/>
            <a:ext cx="2438400" cy="1905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80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с играющимися детьми (рисованное широкоэкранное изображение)</Template>
  <TotalTime>0</TotalTime>
  <Words>656</Words>
  <Application>Microsoft Office PowerPoint</Application>
  <PresentationFormat>Произвольный</PresentationFormat>
  <Paragraphs>65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Children Happy 16x9</vt:lpstr>
      <vt:lpstr>Муниципальное дошкольное образовательное учреждение д/с «Малыш» п. Атамановка</vt:lpstr>
      <vt:lpstr>Слайд 2</vt:lpstr>
      <vt:lpstr>Создание группы кратковременного пребывания «Звездочки».   В 2012 году на базе МДОУ детский сад «Малыш»  была открыта группа кратковременного пребывания «ЗВЕЗДОЧКИ» для детей и родителей  ( законных представителей), не посещающих дошкольные образовательные учреждения, с возрастной категорией детей от 2 до 4 лет, как новая форма работы дошкольного образования в ДОУ. Группа кратковременного пребывания «ЗВЕЗДОЧКИ» создана для обеспечения освоения ребенком социального опыта, общения со сверстниками и взрослыми в совместной игровой деятельности.  Цель: Развитие основных сфер личности ребенка в процессе ведущих видов детской деятельности ( предметной и игровой). </vt:lpstr>
      <vt:lpstr>Группа кратковременного пребывания «ЗВЕЗДОЧКИ»</vt:lpstr>
      <vt:lpstr>ОСНОВНЫЕ ЗАДАЧИ В РАБОТЕ С ДЕТЬМИ: </vt:lpstr>
      <vt:lpstr>ОСОБЕННОСТИ ОБРАЗОВАТЕЛЬНОГО ПРОЦЕССА В ГРУППЕ КРАТКОВРЕМЕННОГО ПРЕБЫВАНИЯ « ЗВЕЗДОЧКИ»  Содержание образовательного процесса в группе кратковременного пребывания определяется образовательной программой - под редакцией   Г.Г.Григорьевой, Н.П.Кочетовой,  Д.В.Сергеевой « Кроха».  Наряду с традиционными разделами (физическое воспитание, охрана и укрепление здоровья, развитие движений, навыки самообслуживания, речевое развитие), некоторые разделы отражают новые разработки в области педагогики (например, раздел, посвященный экологическому воспитанию детей раннего возраста).   </vt:lpstr>
      <vt:lpstr>Наша деятельность</vt:lpstr>
      <vt:lpstr>  Сенсорное развитие лежит в основе умственного, физического, эстетического развития ребенка. Цель его состоит в формировании сенсорных эталонов и способностей, позволяющих маленькому человеку всесторонне воспринимать окружающий мир.  </vt:lpstr>
      <vt:lpstr>«Мы строим новый дом  Из света и добра, Со счастьем за углом,  С улыбками с утра.» </vt:lpstr>
      <vt:lpstr>«Будем рисовать сейчас! Где тут кисточки у нас? Вот они! Стоят как дружно! Из пяти одну взять нужно.»</vt:lpstr>
      <vt:lpstr>«Нам весело живется, мы песенки поем…»</vt:lpstr>
      <vt:lpstr>Такой незамысловатый вид художественного творчества, как нетрадиционное рисование манкой, замечательно подойдет для маленьких художников, для которых кисточка является пока сложным инструментом. Оказывается, что обычная, казалось бы манка ( соль, песок ) может превратиться в инструмент для художественного творчества не хуже, чем лист бумаги, а детские пальчики в кисточку. </vt:lpstr>
      <vt:lpstr>«Кто шагает дружно в ряд?Ярких звездочек отряд!»</vt:lpstr>
      <vt:lpstr>Слайд 14</vt:lpstr>
      <vt:lpstr>П Е Р С П Е К Т И В Ы  Р А З В И Т И Я  КГП</vt:lpstr>
      <vt:lpstr> СОТРУДНИЧЕСТВО С РОДИТЕЛЯМИ В ГКП </vt:lpstr>
      <vt:lpstr>Информация для родителей</vt:lpstr>
      <vt:lpstr>В ГРУППЕ РАБОТАЕТ ТВОРЧЕСКИЙ КОЛЛЕКТИВ   Воспитатель – Злобина Светлана Юрьевна Воспитатель по физической культуре – Богодухова Надежда Егоровна Музыкальный руководитель – Гаученова Анжела Александровна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2013-03-31T13:30:14Z</dcterms:created>
  <dcterms:modified xsi:type="dcterms:W3CDTF">2015-04-21T18:23:06Z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