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</p:sldIdLst>
  <p:sldSz cx="9144000" cy="6858000" type="screen4x3"/>
  <p:notesSz cx="6858000" cy="9144000"/>
  <p:photoAlbum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45CB33-B73D-4B26-8080-F620A9B74C16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CFA800-60EB-4758-8723-4B2DC5E6D6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40AA65-5A7A-41B1-BC51-B3178CDE06B4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B7C0B-C095-415D-B7D2-8E9CEC11C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78E58-CE26-4A80-935C-FC2E7E5B0152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6BE42-F7D9-4D9C-B045-1FBE1A73A6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A0BE53-6E53-4A3E-90D4-728DB2BF3A5E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7BECD-0102-4700-8D42-149472AF70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002A7-0018-45F0-B033-A3FA2C98E356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BF1D3-E614-4209-98CC-612C970BE8B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F7A5B-8A03-4B1F-AD32-3CAF5BBAB9B6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93C570-4847-4E1C-B343-88CCD20B16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F11E46-599A-4BCB-9CF4-5BF10C7C383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AE793-625B-4F1F-A68C-D91980C6D6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6907BC-F69E-4CB5-BA40-FCBB2D17C03C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DEFE9E-398B-4B55-B71C-B1DEB396E19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B790D-5309-4189-A316-2F4D55BF055D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79437-BDCA-484E-8304-BA331C8220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5FD4F-639F-40A5-B627-A91537DA9E7B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5A3320-6EB4-44C6-A3E1-A9670C880E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C87961-BF22-469E-8A68-FEBFBC3D0885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594FD7-D3D8-4661-80C8-9DC9C1266C0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EE13DF7-0A59-4758-B924-2F95E00E08D2}" type="datetimeFigureOut">
              <a:rPr lang="ru-RU"/>
              <a:pPr>
                <a:defRPr/>
              </a:pPr>
              <a:t>13.05.2015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BE8AE20-81DE-4413-A16A-53E9AA5909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Рисунок 1" descr="Слайд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Рисунок 1" descr="Слайд1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 descr="Слайд1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1" descr="Слайд1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1" descr="Слайд1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Рисунок 1" descr="Слайд1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Рисунок 1" descr="Слайд1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Рисунок 1" descr="Слайд1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Рисунок 1" descr="Слайд1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Рисунок 1" descr="Слайд1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Слайд1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Рисунок 1" descr="Слайд2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 descr="Слайд20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1" descr="Слайд21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Рисунок 1" descr="Слайд3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" descr="Слайд4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Рисунок 1" descr="Слайд5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" descr="Слайд6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1" descr="Слайд7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Рисунок 1" descr="Слайд8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Рисунок 1" descr="Слайд9.JPG"/>
          <p:cNvPicPr>
            <a:picLocks noGrp="1" noChangeAspect="1"/>
          </p:cNvPicPr>
          <p:nvPr isPhoto="1"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Экран (4:3)</PresentationFormat>
  <Paragraphs>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4" baseType="lpstr">
      <vt:lpstr>Calibri</vt:lpstr>
      <vt:lpstr>Arial</vt:lpstr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401</dc:creator>
  <cp:lastModifiedBy>401</cp:lastModifiedBy>
  <cp:revision>1</cp:revision>
  <dcterms:created xsi:type="dcterms:W3CDTF">2015-05-13T14:42:33Z</dcterms:created>
  <dcterms:modified xsi:type="dcterms:W3CDTF">2015-05-13T14:54:53Z</dcterms:modified>
</cp:coreProperties>
</file>