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1" r:id="rId4"/>
    <p:sldId id="263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57290" y="1857364"/>
            <a:ext cx="645796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Экскурсия в осенний парк</a:t>
            </a:r>
            <a:r>
              <a:rPr lang="ru-RU" sz="6000" dirty="0" smtClean="0"/>
              <a:t>             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5984" y="6857999"/>
            <a:ext cx="6172200" cy="1429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3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6643734" cy="498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 descr="DSC0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7166"/>
            <a:ext cx="7215206" cy="541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 descr="DSC03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28"/>
            <a:ext cx="7215206" cy="541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6858047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1</Words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   Экскурсия в осенний парк          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Валюша</dc:creator>
  <cp:lastModifiedBy>401</cp:lastModifiedBy>
  <cp:revision>8</cp:revision>
  <dcterms:created xsi:type="dcterms:W3CDTF">2014-09-26T12:34:19Z</dcterms:created>
  <dcterms:modified xsi:type="dcterms:W3CDTF">2015-05-13T14:29:14Z</dcterms:modified>
</cp:coreProperties>
</file>