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36A-31DB-47E5-873B-4892FE1E44D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C2BD-BDDD-4AC6-828E-3A22DDC8A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36A-31DB-47E5-873B-4892FE1E44D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C2BD-BDDD-4AC6-828E-3A22DDC8A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36A-31DB-47E5-873B-4892FE1E44D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C2BD-BDDD-4AC6-828E-3A22DDC8A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36A-31DB-47E5-873B-4892FE1E44D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C2BD-BDDD-4AC6-828E-3A22DDC8A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36A-31DB-47E5-873B-4892FE1E44D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C2BD-BDDD-4AC6-828E-3A22DDC8A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36A-31DB-47E5-873B-4892FE1E44D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C2BD-BDDD-4AC6-828E-3A22DDC8A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36A-31DB-47E5-873B-4892FE1E44D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C2BD-BDDD-4AC6-828E-3A22DDC8A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36A-31DB-47E5-873B-4892FE1E44D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C2BD-BDDD-4AC6-828E-3A22DDC8A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36A-31DB-47E5-873B-4892FE1E44D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C2BD-BDDD-4AC6-828E-3A22DDC8A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36A-31DB-47E5-873B-4892FE1E44D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C2BD-BDDD-4AC6-828E-3A22DDC8A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36A-31DB-47E5-873B-4892FE1E44D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C2BD-BDDD-4AC6-828E-3A22DDC8A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D36A-31DB-47E5-873B-4892FE1E44D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C2BD-BDDD-4AC6-828E-3A22DDC8A7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401</dc:creator>
  <cp:lastModifiedBy>401</cp:lastModifiedBy>
  <cp:revision>1</cp:revision>
  <dcterms:created xsi:type="dcterms:W3CDTF">2015-05-13T14:43:44Z</dcterms:created>
  <dcterms:modified xsi:type="dcterms:W3CDTF">2015-05-13T14:44:09Z</dcterms:modified>
</cp:coreProperties>
</file>