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d9c3f73605493486c0f9a371202ca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64386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6000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6247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9293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росим\Desktop\дет. травматизм\hello_html_176ad0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9293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3164e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6000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8579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85791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Валюша</dc:creator>
  <cp:lastModifiedBy>Авросим</cp:lastModifiedBy>
  <cp:revision>2</cp:revision>
  <dcterms:created xsi:type="dcterms:W3CDTF">2021-02-23T01:56:19Z</dcterms:created>
  <dcterms:modified xsi:type="dcterms:W3CDTF">2021-02-23T02:17:52Z</dcterms:modified>
</cp:coreProperties>
</file>