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photoAlbum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121DD-16FB-4281-84BD-158E39922C58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63790-C599-47A3-B4C8-1A19FFA0A5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CE2D-FC71-4C85-B25C-E5D551A227E4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DE332-7A2E-4DA9-A780-9045F7D2AA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8088F-F382-4921-90E0-D5A861E03326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D67F5-9875-4461-B38A-448B11B96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FD805-8035-46DD-B54D-3E688EE20986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B97D0-303E-4E87-A0CC-D80B6BB48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F1D2-DCCB-4540-81C8-770C50A4AF4B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1131-F29D-4BF1-88B8-91C9DA8DE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7B44D-5E2F-4F03-8669-5026C195D791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B5F28-9FCF-4D9F-B489-BFFE62B61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5CCB7-A36F-490C-A193-90F32292D656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3C5E4-95F7-488A-A4B0-511830CC19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E4CE0-A55C-4D2F-B48C-2161A220E77B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212DD-4912-4994-89B0-6C87DF81FD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0FE17-181D-4BBD-94E9-F84879237A8F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AF4B3-FEE1-4A68-9C67-21FC6C86B4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4C645-B6EF-4A4A-A682-7A650AB538E3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62D2A-EC3C-4FB0-B51E-EE0FED764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0BF15-0323-4EA0-83B0-005B0F16D603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66193-4B93-48B5-BB0A-2DED6ADE6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262F5A-47D8-4122-8473-E283A4B6E6FE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6253A6-7A52-4342-B38E-96D5584544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 descr="Слайд1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Слайд10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" descr="Слайд2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 descr="Слайд3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 descr="Слайд4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 descr="Слайд5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 descr="Слайд6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Слайд7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 descr="Слайд8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Слайд9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401</dc:creator>
  <cp:lastModifiedBy>401</cp:lastModifiedBy>
  <cp:revision>1</cp:revision>
  <dcterms:created xsi:type="dcterms:W3CDTF">2015-05-13T14:46:46Z</dcterms:created>
  <dcterms:modified xsi:type="dcterms:W3CDTF">2015-05-13T14:55:17Z</dcterms:modified>
</cp:coreProperties>
</file>